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05416-456B-493F-B8C3-253364B5521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1409A-28C2-465A-BC44-16AEEBEB3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FCAA-E224-84A1-9C0A-97D630567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440EE-D4EE-5B03-4ADE-EABED4E20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1BEA0-3CA8-FADC-C64C-F69F3FB40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4114-8B44-471E-B90D-6943BD03F70B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7E455-9F50-B331-097F-3C687225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8BB10-6E2A-1A71-5BEE-97CA5670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ADDE-839B-770F-CD3E-CF0A0F91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5C8F8-6739-C28E-F852-A402EF625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162F5-3CEB-4CAE-520F-32B23244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4AF5-8764-4C40-886E-B0BE0F6AFA89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47857-7282-03D1-43C6-9E9973EB2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1F174-EBC3-3D50-92FA-0247B2B3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98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D960D-9A8F-3C42-1CB4-75164370E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409AB-619B-F1DE-DB27-1A527F2E0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0D9F9-CB9F-A2CB-D9FB-22EE77CA4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2AC0-81BB-43EF-8FDC-13DECD61A090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A01B4-7276-1C0A-348E-79B77369F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A67E-DB6C-9D3F-1EC3-54D7F25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4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F6F5-5AA4-43E7-ECE0-3AEC2E25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A4FF-6E7D-797A-1025-6A0DE7F6B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D38BC-0BA0-CB84-C1C4-5B8F822C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FBDE-AC0B-4800-923D-6D34193CBDDA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66F37-B39E-E3C4-7D96-9C6632130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7554A-4112-8DC2-BB7A-DE9A5A67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5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9742-51AB-EA3D-1031-E22DCF32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74723-FCDC-434D-D63C-71C53657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F9093-FED8-9421-39FF-2E213A3D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FEA2-33FC-436E-BA49-ACE6B7FC956E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133B7-F1A4-6EF3-6216-14602293A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B831-5F7F-80DE-F210-768E7F458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6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31FC-27CE-2E55-D8D4-30A46F2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52F0A-6EE2-0165-FCF5-EA3E92A6D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DABAD-CA22-3DFB-522D-1A4B6CFBE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9FA5B-4031-7105-5FA4-5E7ECE9D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4F2AB-4AC2-4948-BFEF-9367EFFBF78E}" type="datetime1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810E2-14D5-1522-7C8A-C0FD6DCF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1D532-FAB9-FFBB-EEB5-EAE90B35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135C-6184-4F3D-9577-612B01876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50FD-4F47-2356-305B-7E898BC73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BA6BF-BAC5-F217-3C07-406BA9B30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0DA3E9-CFE3-4FCC-E5E1-4517F4B34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7E9AF-5F5F-99E4-16F7-83A4AEDD1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48F35-E712-CEE9-831A-7F055209C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A763-43BC-4FE2-AF64-54E5D2A31F59}" type="datetime1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AE314-909F-D527-BF0B-CB71ACC4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C913A-BA61-080D-39B6-1E6D8D09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EA5D-C1F0-0B09-B350-741DADB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6C075-2C85-45FC-1E02-45C7A48E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B304-804A-4456-8AA8-1CE854E40521}" type="datetime1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CE6DC-EE49-DF2A-72A9-45D5F637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C705B-1DAA-777D-FDCA-9B94FF77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5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A24AF-FD70-D9CC-B78F-D96E50238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A93F-D7C8-4329-99EB-9C389B6213E1}" type="datetime1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FD9F7-20FB-C68E-773D-FD242D54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80245-5BB4-45CD-C677-342737FA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7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2E9E-319E-20A9-B14A-B11D485E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63FD2-818B-0940-FED8-E656CA99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F3776-48BC-EB9A-0479-90E3A6504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48FB4-BD08-EA81-EAAC-775B7CB2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AA21D-BFF9-4B05-BB22-ABED3B481F09}" type="datetime1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052B9-4D62-D3C4-4828-3ACA054E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08D81-8296-CE1D-F538-2C738368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0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2670-6BFA-EECC-3A22-3A764E73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22578F-3EA4-74F3-A9E0-52CFE06977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BFACE-2FE5-94F3-268D-D3F8B7E54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B8E56-5556-3646-F0F8-6AE94EE44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4AF1-0495-4264-8818-0DBD6F0EC282}" type="datetime1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C8061-8CDD-32DE-98DD-C386FD8E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B7E6E-1136-59C9-DC8F-96D1C71A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EDB43-A7A8-8126-DE73-5CA8A45F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9938F-8D8F-BA19-A042-66E9D9CB0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7BC38-4A89-2D2C-1D0B-202D31857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70FB8-D11D-418A-98F0-268A4E6ADDE3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E3C3B-DA44-B1D1-A7F6-3207D4373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ENG ALI BANI BAKAR 0778642376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A47D-EA9E-E715-3B5C-C450918B9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42C38-20AD-40F6-A777-895D1A9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6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0D4B-8215-F679-BF5E-9D2A8BEF3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2570"/>
            <a:ext cx="9144000" cy="1321240"/>
          </a:xfrm>
        </p:spPr>
        <p:txBody>
          <a:bodyPr/>
          <a:lstStyle/>
          <a:p>
            <a:r>
              <a:rPr lang="en-US" dirty="0"/>
              <a:t>Data Recovery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5FF98-1FEB-3122-FD55-0B0C25651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June 2024</a:t>
            </a:r>
          </a:p>
          <a:p>
            <a:r>
              <a:rPr lang="en-US" dirty="0"/>
              <a:t>Version 1 </a:t>
            </a:r>
          </a:p>
          <a:p>
            <a:r>
              <a:rPr lang="en-US" b="1" dirty="0"/>
              <a:t>(Done for Hashemite Univ. </a:t>
            </a:r>
            <a:r>
              <a:rPr lang="en-US" b="1" u="sng" dirty="0"/>
              <a:t>students</a:t>
            </a:r>
            <a:r>
              <a:rPr lang="en-US" b="1" dirty="0"/>
              <a:t> Zinc 2)</a:t>
            </a:r>
          </a:p>
          <a:p>
            <a:r>
              <a:rPr lang="en-US" dirty="0" err="1"/>
              <a:t>Eng.Ali</a:t>
            </a:r>
            <a:r>
              <a:rPr lang="en-US" dirty="0"/>
              <a:t> Bani Bakar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6F77F-9BEC-943A-325B-DE723192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7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70BA-6196-AB31-6891-9E9F4A25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31E2B-0035-AEDF-B5F6-4966F3809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9BD4E-7D0B-05E9-62FD-2F8AF70B9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910"/>
            <a:ext cx="12192000" cy="60621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A3F0D-13F7-9AFB-F057-A5985E11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187919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90C6-939D-A814-F19E-B9FBA833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10EFD-E307-3DCE-640D-B39AC8208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065B5-839F-DD21-A40F-866826099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185"/>
            <a:ext cx="12192000" cy="62316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14F91-F609-7B78-FB64-6D1CF8AA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165967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4A46-F3D4-DC99-25B3-52B9BB59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770566-9EC7-73C4-65BE-85A0D3919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218" y="278927"/>
            <a:ext cx="8390140" cy="621394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54B4F-1F8F-6281-0621-74BA7CA9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25072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E19B-A271-7931-C896-8791F28A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5D63-0D72-65B8-40E5-A5036E739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73C65-7F2F-4C51-4709-1A27A290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9" y="365124"/>
            <a:ext cx="9979673" cy="63177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EB941-CC3D-9C3B-4338-2110A7CC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4215183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D58C-BF96-981D-33EF-1DCF082E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B6F0-6417-C8EE-1E8E-DC8E3C792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EC81D-A2C4-A5C2-D068-4E1E028B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513"/>
            <a:ext cx="12192000" cy="538697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6612F-994A-28DA-453F-B06BCB23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286419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E1BA2-C5A6-C87B-C842-722AAE23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B53CC-8823-825A-89FA-31704310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E97F6-9702-0AB7-DF27-00074A37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239"/>
            <a:ext cx="12192000" cy="4583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320C-5F1A-43D5-AFFE-38F412A9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736226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E5E6-119E-3345-9844-59D4136B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B5F8-CF55-1052-50BA-259BA6C49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0B2C7-E237-6518-31DE-AFD293AD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261"/>
            <a:ext cx="12192000" cy="494747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5ED43-EE7E-F7E9-B6BD-E96B05E3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77203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88EB-C14C-9C07-BEEA-9F69CE99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121E-E916-836C-33BA-4FA3C9735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2FBA9-3F99-6860-847E-94A9400A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335"/>
            <a:ext cx="12192000" cy="461932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82D3B-DB42-9047-F48D-79E29B27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70797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E975-7661-909A-59F2-DD006506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6C191-85F6-27CC-C024-D80D54B79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C5894-8D77-B151-4949-DDE027F1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85737"/>
            <a:ext cx="7667625" cy="64865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CCCDB-6E51-9587-2762-EC25A561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2655195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8B5D-3A81-B404-B94C-339119F1B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B7834-930A-C203-D587-62AFF229D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DEE49-9E6C-A59F-3F4B-13498014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248569"/>
            <a:ext cx="9572625" cy="55054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DA919-A3F7-060A-6637-AABE3688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6025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CF21-6EDE-1D8F-FC04-CB4597F3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3EE8F-CC76-46A2-7C58-4067BDD4E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03" y="502662"/>
            <a:ext cx="11691682" cy="525611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8F6C3-AA56-9B84-B41F-AAA3CCD9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2543281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CB98-AE88-0E88-AE34-23D78319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FEE09FB-515D-2C03-8AF8-AE942729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389" y="1825625"/>
            <a:ext cx="9025222" cy="435133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F078EB-413A-BAC7-8416-EB70557F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113129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FFBE-9670-6EF2-41C1-C345E93E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F78E-66C5-F21E-8DCC-79A86E73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409DC-FD49-46B2-8188-9BCD1221B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B8E8F-946E-A4C4-5E4C-8FAD2DC2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108774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FA11-CF4F-EBE2-A623-538F5D61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65D6-1893-1C55-CE95-B8F06CE9E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75244-242A-1431-8C54-E41F9067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0"/>
            <a:ext cx="870585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8481D-D30A-738B-E1A4-96AF1002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231581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5756-EA57-45F9-B2E6-8A241552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576C4-43AF-1C9C-48AD-C3EF9E898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226" y="365125"/>
            <a:ext cx="7620492" cy="623022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F5B9C4-691B-19A5-E4FB-A41CE2C6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160866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854C-B13A-B816-0BE1-7BDEA18C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91BC1-B9FB-07B0-F1DF-E0D274DE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EB043-E228-9E15-DF7E-2A00BA7B6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75" y="0"/>
            <a:ext cx="829945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C8249-E6B1-1F17-CEEC-06895C5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18770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90C8-14EA-722F-8934-E7140E2E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F4FBC-A709-DBCC-E656-3A8A966E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128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31EA0-E811-7F81-88EA-D9361BB5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97" y="0"/>
            <a:ext cx="10041261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2D284-9154-8AFD-E058-CCEDBA09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343204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6CC-B346-4BBB-78CB-9FB2F9DE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67A6F-64AF-20AD-CE0A-2F68FDD3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D1666-CCC7-D196-C72E-C44D79A2C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0"/>
            <a:ext cx="835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2E8C5-8B92-FE07-8F36-CD5D6AEA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405560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BC64-FB4E-7803-6417-139D4363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3A1E7-F34E-325B-46F5-5A4A194D2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CF47B-F285-0649-4B64-8BD47060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86"/>
            <a:ext cx="12192000" cy="672922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AD665-AA5E-9F1D-A57E-777AFF0C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 ALI BANI BAKAR 0778642376</a:t>
            </a:r>
          </a:p>
        </p:txBody>
      </p:sp>
    </p:spTree>
    <p:extLst>
      <p:ext uri="{BB962C8B-B14F-4D97-AF65-F5344CB8AC3E}">
        <p14:creationId xmlns:p14="http://schemas.microsoft.com/office/powerpoint/2010/main" val="84799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123</Words>
  <Application>Microsoft Office PowerPoint</Application>
  <PresentationFormat>Widescreen</PresentationFormat>
  <Paragraphs>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Data Recovery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bani bakkar</dc:creator>
  <cp:lastModifiedBy>ali bani bakkar</cp:lastModifiedBy>
  <cp:revision>15</cp:revision>
  <dcterms:created xsi:type="dcterms:W3CDTF">2024-06-03T16:08:55Z</dcterms:created>
  <dcterms:modified xsi:type="dcterms:W3CDTF">2024-06-05T17:32:19Z</dcterms:modified>
</cp:coreProperties>
</file>